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209B2-EDAA-4A98-AA14-B515E9521331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59ED0-B7EB-46B3-9D45-D2913AFA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Swar</a:t>
            </a:r>
            <a:r>
              <a:rPr lang="en-US" dirty="0" smtClean="0"/>
              <a:t> Letters </a:t>
            </a:r>
            <a:r>
              <a:rPr lang="en-US" dirty="0" err="1" smtClean="0"/>
              <a:t>स्वर</a:t>
            </a:r>
            <a:r>
              <a:rPr lang="en-US" dirty="0" smtClean="0"/>
              <a:t> (Vowels)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अ			आ			इ 			</a:t>
            </a:r>
          </a:p>
          <a:p>
            <a:pPr>
              <a:buNone/>
            </a:pPr>
            <a:r>
              <a:rPr lang="en-US" dirty="0" smtClean="0"/>
              <a:t>		ई				उ			ऊ				ऋ</a:t>
            </a:r>
          </a:p>
          <a:p>
            <a:pPr>
              <a:buNone/>
            </a:pPr>
            <a:r>
              <a:rPr lang="en-US" dirty="0" smtClean="0"/>
              <a:t>		ए 		ऐ			ओ			</a:t>
            </a:r>
          </a:p>
          <a:p>
            <a:pPr>
              <a:buNone/>
            </a:pPr>
            <a:r>
              <a:rPr lang="en-US" dirty="0" smtClean="0"/>
              <a:t>			औ		</a:t>
            </a:r>
            <a:r>
              <a:rPr lang="en-US" dirty="0" err="1" smtClean="0"/>
              <a:t>अं</a:t>
            </a:r>
            <a:r>
              <a:rPr lang="en-US" dirty="0" smtClean="0"/>
              <a:t>		अ: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ऐरावत</a:t>
            </a:r>
            <a:r>
              <a:rPr lang="en-US" dirty="0" smtClean="0"/>
              <a:t> Name of an elephant</a:t>
            </a:r>
            <a:endParaRPr lang="en-US" dirty="0"/>
          </a:p>
        </p:txBody>
      </p:sp>
      <p:pic>
        <p:nvPicPr>
          <p:cNvPr id="7" name="Content Placeholder 4" descr="Screenshot_20200705-095341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42064"/>
            <a:ext cx="4040188" cy="2816909"/>
          </a:xfrm>
        </p:spPr>
      </p:pic>
      <p:pic>
        <p:nvPicPr>
          <p:cNvPr id="8" name="Content Placeholder 7" descr="Image result for picture of white elepahnt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8912" y="2438400"/>
            <a:ext cx="279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ओखली</a:t>
            </a:r>
            <a:r>
              <a:rPr lang="en-US" dirty="0" smtClean="0"/>
              <a:t> Mortar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ओ – ओ  </a:t>
            </a:r>
            <a:r>
              <a:rPr lang="en-US" dirty="0" err="1" smtClean="0"/>
              <a:t>नी</a:t>
            </a:r>
            <a:r>
              <a:rPr lang="en-US" dirty="0" smtClean="0"/>
              <a:t>  Stole</a:t>
            </a:r>
            <a:endParaRPr lang="en-US" dirty="0"/>
          </a:p>
        </p:txBody>
      </p:sp>
      <p:pic>
        <p:nvPicPr>
          <p:cNvPr id="9" name="Content Placeholder 4" descr="Screenshot_20200705_1244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34704"/>
            <a:ext cx="4040188" cy="3631630"/>
          </a:xfrm>
        </p:spPr>
      </p:pic>
      <p:pic>
        <p:nvPicPr>
          <p:cNvPr id="7" name="Content Placeholder 6" descr="Indian Women Traditional Silk Designer Dupatta Chunni Odhani Stole Shawl |  eBay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622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औरत</a:t>
            </a:r>
            <a:r>
              <a:rPr lang="en-US" dirty="0" smtClean="0"/>
              <a:t>  Woman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Medicine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 descr="Image result for picture of indian lad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mage result for picture of medicin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अंगूर</a:t>
            </a:r>
            <a:r>
              <a:rPr lang="en-US" dirty="0" smtClean="0"/>
              <a:t>  Grapes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5100" dirty="0" err="1" smtClean="0"/>
              <a:t>अं</a:t>
            </a:r>
            <a:r>
              <a:rPr lang="en-US" sz="5100" dirty="0" smtClean="0"/>
              <a:t>  -  </a:t>
            </a:r>
            <a:r>
              <a:rPr lang="en-US" sz="5100" dirty="0" err="1" smtClean="0"/>
              <a:t>अंडा</a:t>
            </a:r>
            <a:r>
              <a:rPr lang="en-US" sz="5100" dirty="0" smtClean="0"/>
              <a:t>  Egg</a:t>
            </a:r>
          </a:p>
          <a:p>
            <a:endParaRPr lang="en-US" sz="5100" dirty="0" smtClean="0"/>
          </a:p>
        </p:txBody>
      </p:sp>
      <p:pic>
        <p:nvPicPr>
          <p:cNvPr id="7" name="Content Placeholder 9" descr="Screenshot_20200705-095531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006395"/>
            <a:ext cx="4040188" cy="2288248"/>
          </a:xfrm>
        </p:spPr>
      </p:pic>
      <p:pic>
        <p:nvPicPr>
          <p:cNvPr id="8" name="Content Placeholder 3" descr="Screenshot_20200705_135822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5405" y="2267686"/>
            <a:ext cx="3961015" cy="376566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से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अमरुद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Guava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अ – </a:t>
            </a:r>
            <a:r>
              <a:rPr lang="en-US" dirty="0" err="1" smtClean="0"/>
              <a:t>अखबार</a:t>
            </a:r>
            <a:r>
              <a:rPr lang="en-US" dirty="0" smtClean="0"/>
              <a:t>  Newspaper</a:t>
            </a:r>
          </a:p>
          <a:p>
            <a:endParaRPr lang="en-US" dirty="0"/>
          </a:p>
        </p:txBody>
      </p:sp>
      <p:pic>
        <p:nvPicPr>
          <p:cNvPr id="7" name="Content Placeholder 10" descr="Newspaper Images, Stock Photos &amp; Vectors | Shutterstock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mage result for picture of guava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37458"/>
            <a:ext cx="4040188" cy="262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आ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आ  </a:t>
            </a:r>
            <a:r>
              <a:rPr lang="en-US" dirty="0" err="1" smtClean="0"/>
              <a:t>से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आ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आलू</a:t>
            </a:r>
            <a:r>
              <a:rPr lang="en-US" dirty="0" smtClean="0"/>
              <a:t>  (Potato)</a:t>
            </a:r>
          </a:p>
          <a:p>
            <a:endParaRPr lang="en-US" dirty="0"/>
          </a:p>
        </p:txBody>
      </p:sp>
      <p:pic>
        <p:nvPicPr>
          <p:cNvPr id="7" name="Content Placeholder 7" descr="Image result for picture of potato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665360"/>
            <a:ext cx="4041775" cy="2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310 Ice Cream Art ideas | ice cream art, ice cream, cream art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74875"/>
            <a:ext cx="3810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इ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इ  - </a:t>
            </a:r>
            <a:r>
              <a:rPr lang="en-US" dirty="0" err="1" smtClean="0"/>
              <a:t>इमली</a:t>
            </a:r>
            <a:r>
              <a:rPr lang="en-US" dirty="0" smtClean="0"/>
              <a:t> (Tamarind)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dirty="0" smtClean="0"/>
              <a:t>इ  -  </a:t>
            </a:r>
            <a:r>
              <a:rPr lang="en-US" dirty="0" err="1" smtClean="0"/>
              <a:t>इमारत</a:t>
            </a:r>
            <a:r>
              <a:rPr lang="en-US" dirty="0" smtClean="0"/>
              <a:t>  (Building)</a:t>
            </a:r>
          </a:p>
          <a:p>
            <a:endParaRPr lang="en-US" dirty="0"/>
          </a:p>
        </p:txBody>
      </p:sp>
      <p:pic>
        <p:nvPicPr>
          <p:cNvPr id="7" name="Content Placeholder 6" descr="Image result for picture of tamarind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040188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user\Downloads\Screenshot_20200703-192030~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85082" y="2174875"/>
            <a:ext cx="2561661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ई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ई  -  </a:t>
            </a:r>
            <a:r>
              <a:rPr lang="en-US" dirty="0" err="1" smtClean="0"/>
              <a:t>ईख</a:t>
            </a:r>
            <a:r>
              <a:rPr lang="en-US" dirty="0" smtClean="0"/>
              <a:t> ( Sugarcane)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ई  -  </a:t>
            </a:r>
            <a:r>
              <a:rPr lang="en-US" dirty="0" err="1" smtClean="0"/>
              <a:t>ईट</a:t>
            </a:r>
            <a:r>
              <a:rPr lang="en-US" dirty="0" smtClean="0"/>
              <a:t>  (Brick)</a:t>
            </a:r>
          </a:p>
          <a:p>
            <a:endParaRPr lang="en-US" dirty="0"/>
          </a:p>
        </p:txBody>
      </p:sp>
      <p:pic>
        <p:nvPicPr>
          <p:cNvPr id="7" name="Content Placeholder 4" descr="Screenshot_20200703-192529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55088"/>
            <a:ext cx="4040188" cy="2990861"/>
          </a:xfrm>
        </p:spPr>
      </p:pic>
      <p:pic>
        <p:nvPicPr>
          <p:cNvPr id="8" name="Content Placeholder 9" descr="Brick Masonry Definition, Types of Bricks - Civil Query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उ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उ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उल्लू</a:t>
            </a:r>
            <a:r>
              <a:rPr lang="en-US" dirty="0" smtClean="0"/>
              <a:t>  (Owl)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उ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उपवन</a:t>
            </a:r>
            <a:r>
              <a:rPr lang="en-US" dirty="0" smtClean="0"/>
              <a:t>  (Garden)</a:t>
            </a:r>
          </a:p>
          <a:p>
            <a:endParaRPr lang="en-US" dirty="0"/>
          </a:p>
        </p:txBody>
      </p:sp>
      <p:pic>
        <p:nvPicPr>
          <p:cNvPr id="7" name="Picture 4" descr="C:\Users\user\Downloads\Screenshot_20200703-195802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3922" y="2174875"/>
            <a:ext cx="2806744" cy="3951288"/>
          </a:xfrm>
          <a:prstGeom prst="rect">
            <a:avLst/>
          </a:prstGeom>
          <a:noFill/>
        </p:spPr>
      </p:pic>
      <p:pic>
        <p:nvPicPr>
          <p:cNvPr id="8" name="Content Placeholder 10" descr="Gardening | art and science | Britannica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4174"/>
            <a:ext cx="4041775" cy="35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ऊ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ऊ  </a:t>
            </a:r>
            <a:r>
              <a:rPr lang="en-US" sz="1800" dirty="0" err="1" smtClean="0"/>
              <a:t>से</a:t>
            </a:r>
            <a:r>
              <a:rPr lang="en-US" sz="1800" dirty="0" smtClean="0"/>
              <a:t>  </a:t>
            </a:r>
            <a:r>
              <a:rPr lang="en-US" sz="1800" dirty="0" err="1" smtClean="0"/>
              <a:t>ऊन</a:t>
            </a:r>
            <a:r>
              <a:rPr lang="en-US" sz="1800" dirty="0" smtClean="0"/>
              <a:t>  (Wool) </a:t>
            </a:r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ऊ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ऊदबिलाव</a:t>
            </a:r>
            <a:endParaRPr lang="en-US" dirty="0"/>
          </a:p>
        </p:txBody>
      </p:sp>
      <p:pic>
        <p:nvPicPr>
          <p:cNvPr id="7" name="Content Placeholder 4" descr="Screenshot_20200703-201512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47340"/>
            <a:ext cx="4040188" cy="2806358"/>
          </a:xfrm>
          <a:prstGeom prst="rect">
            <a:avLst/>
          </a:prstGeom>
        </p:spPr>
      </p:pic>
      <p:pic>
        <p:nvPicPr>
          <p:cNvPr id="8" name="Content Placeholder 7" descr="Otter - Wikipedia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67000"/>
            <a:ext cx="40417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ऋ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sz="4400" dirty="0" smtClean="0"/>
              <a:t>ऋ – ऋ      Saint</a:t>
            </a:r>
            <a:br>
              <a:rPr lang="en-US" sz="4400" dirty="0" smtClean="0"/>
            </a:br>
            <a:endParaRPr lang="en-US" sz="4400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ऋ – ऋ  Season</a:t>
            </a:r>
            <a:endParaRPr lang="en-US" dirty="0"/>
          </a:p>
        </p:txBody>
      </p:sp>
      <p:pic>
        <p:nvPicPr>
          <p:cNvPr id="7" name="Content Placeholder 7" descr="Image result for picture of rishi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6" descr="Image result for picture of seaso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1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ए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एड़ी</a:t>
            </a:r>
            <a:r>
              <a:rPr lang="en-US" dirty="0" smtClean="0"/>
              <a:t>   Heel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4" descr="Screenshot_20200705-095229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76906"/>
            <a:ext cx="4040188" cy="3147225"/>
          </a:xfrm>
        </p:spPr>
      </p:pic>
      <p:pic>
        <p:nvPicPr>
          <p:cNvPr id="8" name="Content Placeholder 6" descr="Image result for picture of on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153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Swar Letters स्वर (Vowels)</vt:lpstr>
      <vt:lpstr>अ  से  शब्द</vt:lpstr>
      <vt:lpstr>आ  से  शब्द</vt:lpstr>
      <vt:lpstr>इ  से  शब्द</vt:lpstr>
      <vt:lpstr>ई  से  शब्द</vt:lpstr>
      <vt:lpstr>उ  से  शब्द</vt:lpstr>
      <vt:lpstr>ऊ  से  शब्द</vt:lpstr>
      <vt:lpstr>   ऋ  से  शब्द  </vt:lpstr>
      <vt:lpstr>ए  से  शब्द </vt:lpstr>
      <vt:lpstr>ऐ  से  शब्द</vt:lpstr>
      <vt:lpstr>ओ  से शब्द </vt:lpstr>
      <vt:lpstr>औ  से शब्द</vt:lpstr>
      <vt:lpstr>अं  से शब्द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20</cp:revision>
  <dcterms:created xsi:type="dcterms:W3CDTF">2021-05-22T14:07:18Z</dcterms:created>
  <dcterms:modified xsi:type="dcterms:W3CDTF">2023-03-23T14:37:54Z</dcterms:modified>
</cp:coreProperties>
</file>